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62783" y="1607897"/>
            <a:ext cx="5944039" cy="4836127"/>
            <a:chOff x="988192" y="1684824"/>
            <a:chExt cx="5944039" cy="4836127"/>
          </a:xfrm>
        </p:grpSpPr>
        <p:sp>
          <p:nvSpPr>
            <p:cNvPr id="19" name="Textfeld 18"/>
            <p:cNvSpPr txBox="1"/>
            <p:nvPr/>
          </p:nvSpPr>
          <p:spPr>
            <a:xfrm>
              <a:off x="988192" y="3826148"/>
              <a:ext cx="175240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mouse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anti-human VEGF-A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017444" y="3855437"/>
              <a:ext cx="175240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mouse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anti-human VEGF-A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2316749" y="6274730"/>
              <a:ext cx="33153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(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goat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anti-mouse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IgG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ALEXA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Flour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488; 1:600)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" name="Grafik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001" y="1684824"/>
              <a:ext cx="2888324" cy="2160000"/>
            </a:xfrm>
            <a:prstGeom prst="rect">
              <a:avLst/>
            </a:prstGeom>
          </p:spPr>
        </p:pic>
        <p:pic>
          <p:nvPicPr>
            <p:cNvPr id="31" name="Grafik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3907" y="1714113"/>
              <a:ext cx="2888324" cy="2160000"/>
            </a:xfrm>
            <a:prstGeom prst="rect">
              <a:avLst/>
            </a:prstGeom>
          </p:spPr>
        </p:pic>
        <p:pic>
          <p:nvPicPr>
            <p:cNvPr id="32" name="Grafik 3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001" y="4099668"/>
              <a:ext cx="2888324" cy="2160000"/>
            </a:xfrm>
            <a:prstGeom prst="rect">
              <a:avLst/>
            </a:prstGeom>
          </p:spPr>
        </p:pic>
        <p:pic>
          <p:nvPicPr>
            <p:cNvPr id="33" name="Grafik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3907" y="4110258"/>
              <a:ext cx="2888324" cy="2160000"/>
            </a:xfrm>
            <a:prstGeom prst="rect">
              <a:avLst/>
            </a:prstGeom>
          </p:spPr>
        </p:pic>
      </p:grpSp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323082" y="130968"/>
            <a:ext cx="8445501" cy="6596063"/>
            <a:chOff x="173" y="66"/>
            <a:chExt cx="5320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1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515116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VEGF-A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101-M58 [10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µg/ml]; NHDF)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feld 5"/>
          <p:cNvSpPr txBox="1">
            <a:spLocks noChangeArrowheads="1"/>
          </p:cNvSpPr>
          <p:nvPr/>
        </p:nvSpPr>
        <p:spPr bwMode="auto">
          <a:xfrm>
            <a:off x="6470374" y="1554912"/>
            <a:ext cx="235054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VEGF-A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(#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101-M58)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primary normal human fibroblasts (NHDF) using 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monoclonal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directed against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VEGF165.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anti-mouse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1:600) was used.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IF_LEC1406-02]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70</cp:revision>
  <cp:lastPrinted>2014-06-17T07:50:04Z</cp:lastPrinted>
  <dcterms:created xsi:type="dcterms:W3CDTF">2014-01-30T08:05:57Z</dcterms:created>
  <dcterms:modified xsi:type="dcterms:W3CDTF">2015-03-26T08:22:21Z</dcterms:modified>
</cp:coreProperties>
</file>